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90" r:id="rId3"/>
    <p:sldId id="291" r:id="rId4"/>
    <p:sldId id="293" r:id="rId5"/>
    <p:sldId id="294" r:id="rId6"/>
    <p:sldId id="296" r:id="rId7"/>
    <p:sldId id="295" r:id="rId8"/>
  </p:sldIdLst>
  <p:sldSz cx="18288000" cy="10287000"/>
  <p:notesSz cx="18288000" cy="10287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>
      <p:cViewPr varScale="1">
        <p:scale>
          <a:sx n="56" d="100"/>
          <a:sy n="56" d="100"/>
        </p:scale>
        <p:origin x="634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887482" y="2838808"/>
            <a:ext cx="8513034" cy="424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555760" y="604069"/>
            <a:ext cx="13176478" cy="1538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205741" y="3917789"/>
            <a:ext cx="13876517" cy="29305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7542375" cy="551747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691103" y="0"/>
              <a:ext cx="5239510" cy="2809881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788302" y="7942559"/>
              <a:ext cx="2047874" cy="137159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28703" y="1485501"/>
              <a:ext cx="3466323" cy="2509397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ctrTitle"/>
          </p:nvPr>
        </p:nvSpPr>
        <p:spPr>
          <a:xfrm>
            <a:off x="4458995" y="2671840"/>
            <a:ext cx="8886143" cy="4699748"/>
          </a:xfrm>
          <a:prstGeom prst="rect">
            <a:avLst/>
          </a:prstGeom>
        </p:spPr>
        <p:txBody>
          <a:bodyPr vert="horz" wrap="square" lIns="0" tIns="317500" rIns="0" bIns="0" rtlCol="0">
            <a:spAutoFit/>
          </a:bodyPr>
          <a:lstStyle/>
          <a:p>
            <a:pPr marL="12700" marR="5080" algn="ctr">
              <a:lnSpc>
                <a:spcPts val="12000"/>
              </a:lnSpc>
              <a:spcBef>
                <a:spcPts val="2500"/>
              </a:spcBef>
            </a:pPr>
            <a:r>
              <a:rPr lang="pt-BR" spc="1145" dirty="0">
                <a:latin typeface="Showcard Gothic" panose="04020904020102020604" pitchFamily="82" charset="0"/>
              </a:rPr>
              <a:t>Conexões e redes</a:t>
            </a:r>
            <a:br>
              <a:rPr lang="pt-BR" spc="1145" dirty="0"/>
            </a:br>
            <a:r>
              <a:rPr lang="pt-BR" sz="3600" spc="-220" dirty="0">
                <a:latin typeface="Trebuchet MS"/>
                <a:cs typeface="Trebuchet MS"/>
              </a:rPr>
              <a:t>E</a:t>
            </a:r>
            <a:r>
              <a:rPr lang="pt-BR" sz="3600" spc="-10" dirty="0">
                <a:latin typeface="Trebuchet MS"/>
                <a:cs typeface="Trebuchet MS"/>
              </a:rPr>
              <a:t>duardo</a:t>
            </a:r>
            <a:r>
              <a:rPr lang="pt-BR" sz="5000" spc="-10" dirty="0">
                <a:latin typeface="Trebuchet MS"/>
                <a:cs typeface="Trebuchet MS"/>
              </a:rPr>
              <a:t> </a:t>
            </a:r>
            <a:r>
              <a:rPr lang="pt-BR" sz="3600" spc="-10" dirty="0">
                <a:latin typeface="Trebuchet MS"/>
                <a:cs typeface="Trebuchet MS"/>
              </a:rPr>
              <a:t>Pereira</a:t>
            </a:r>
            <a:endParaRPr lang="pt-BR" sz="3600" dirty="0">
              <a:latin typeface="Trebuchet MS"/>
              <a:cs typeface="Trebuchet MS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12217161" y="0"/>
            <a:ext cx="5473700" cy="9772650"/>
            <a:chOff x="12217161" y="0"/>
            <a:chExt cx="5473700" cy="9772650"/>
          </a:xfrm>
        </p:grpSpPr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832904" y="5143500"/>
              <a:ext cx="4857749" cy="462914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217161" y="0"/>
              <a:ext cx="5468944" cy="5021714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1016000" y="8550435"/>
            <a:ext cx="1980564" cy="6159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850" spc="-175" dirty="0">
                <a:solidFill>
                  <a:srgbClr val="FFB500"/>
                </a:solidFill>
                <a:latin typeface="Trebuchet MS"/>
                <a:cs typeface="Trebuchet MS"/>
              </a:rPr>
              <a:t>AULA-Dev</a:t>
            </a:r>
            <a:endParaRPr sz="38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98220" y="34671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4800" y="1071286"/>
            <a:ext cx="176784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de Transporte- O que é, Para que serve?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30223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A camada de transporte é aquela que cuida da maneira como irá enviar os dados entre duas maquinas, esta localizada na segunda camada do modelo. Esta visa entregar os dados sem importar a maneira de se fazer.</a:t>
            </a:r>
          </a:p>
        </p:txBody>
      </p:sp>
    </p:spTree>
    <p:extLst>
      <p:ext uri="{BB962C8B-B14F-4D97-AF65-F5344CB8AC3E}">
        <p14:creationId xmlns:p14="http://schemas.microsoft.com/office/powerpoint/2010/main" val="1520063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98220" y="34671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4400" y="876300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de Transporte– Principais Protocolos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88739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Os principais protocolos são </a:t>
            </a:r>
            <a:r>
              <a:rPr lang="pt-BR" sz="3250" b="1" dirty="0" err="1">
                <a:latin typeface="Trebuchet MS"/>
                <a:cs typeface="Trebuchet MS"/>
              </a:rPr>
              <a:t>Udp</a:t>
            </a:r>
            <a:r>
              <a:rPr lang="pt-BR" sz="3250" b="1" dirty="0">
                <a:latin typeface="Trebuchet MS"/>
                <a:cs typeface="Trebuchet MS"/>
              </a:rPr>
              <a:t> e </a:t>
            </a:r>
            <a:r>
              <a:rPr lang="pt-BR" sz="3250" b="1" dirty="0" err="1">
                <a:latin typeface="Trebuchet MS"/>
                <a:cs typeface="Trebuchet MS"/>
              </a:rPr>
              <a:t>tcp</a:t>
            </a:r>
            <a:r>
              <a:rPr lang="pt-BR" sz="3250" b="1" dirty="0">
                <a:latin typeface="Trebuchet MS"/>
                <a:cs typeface="Trebuchet MS"/>
              </a:rPr>
              <a:t> , em que o </a:t>
            </a:r>
            <a:r>
              <a:rPr lang="pt-BR" sz="3250" b="1" dirty="0" err="1">
                <a:latin typeface="Trebuchet MS"/>
                <a:cs typeface="Trebuchet MS"/>
              </a:rPr>
              <a:t>Udp</a:t>
            </a:r>
            <a:r>
              <a:rPr lang="pt-BR" sz="3250" b="1" dirty="0">
                <a:latin typeface="Trebuchet MS"/>
                <a:cs typeface="Trebuchet MS"/>
              </a:rPr>
              <a:t> tem como objetivo a entrega dos dados rápida, como em </a:t>
            </a:r>
            <a:r>
              <a:rPr lang="pt-BR" sz="3250" b="1" dirty="0" err="1">
                <a:latin typeface="Trebuchet MS"/>
                <a:cs typeface="Trebuchet MS"/>
              </a:rPr>
              <a:t>lives</a:t>
            </a:r>
            <a:r>
              <a:rPr lang="pt-BR" sz="3250" b="1" dirty="0">
                <a:latin typeface="Trebuchet MS"/>
                <a:cs typeface="Trebuchet MS"/>
              </a:rPr>
              <a:t> ou jogos, este entrega os dados sem levar em conta verificação e recuperação de pacotes , já o </a:t>
            </a:r>
            <a:r>
              <a:rPr lang="pt-BR" sz="3250" b="1" dirty="0" err="1">
                <a:latin typeface="Trebuchet MS"/>
                <a:cs typeface="Trebuchet MS"/>
              </a:rPr>
              <a:t>tcp</a:t>
            </a:r>
            <a:r>
              <a:rPr lang="pt-BR" sz="3250" b="1" dirty="0">
                <a:latin typeface="Trebuchet MS"/>
                <a:cs typeface="Trebuchet MS"/>
              </a:rPr>
              <a:t> visa a entrega confiável e livre de perdas, como por exemplo downloads.</a:t>
            </a:r>
          </a:p>
        </p:txBody>
      </p:sp>
    </p:spTree>
    <p:extLst>
      <p:ext uri="{BB962C8B-B14F-4D97-AF65-F5344CB8AC3E}">
        <p14:creationId xmlns:p14="http://schemas.microsoft.com/office/powerpoint/2010/main" val="2415031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3000" y="1160135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de Transporte - Congestionamento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113191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O congestionamento se da pela falta de largura de banda, em que a demanda ultrapassa a procura.</a:t>
            </a:r>
          </a:p>
        </p:txBody>
      </p:sp>
    </p:spTree>
    <p:extLst>
      <p:ext uri="{BB962C8B-B14F-4D97-AF65-F5344CB8AC3E}">
        <p14:creationId xmlns:p14="http://schemas.microsoft.com/office/powerpoint/2010/main" val="2682771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1500" y="1234425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de Transporte- Desempenho de rede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15490" y="3581972"/>
            <a:ext cx="12729210" cy="468134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Atraso x Carga 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O aumento de carga na camada de transporte pode levar a um aumento no atraso devido ao congestionamento e a limitação de recurso de redes. 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 err="1">
                <a:latin typeface="Trebuchet MS"/>
                <a:cs typeface="Trebuchet MS"/>
              </a:rPr>
              <a:t>Throughput</a:t>
            </a:r>
            <a:r>
              <a:rPr lang="pt-BR" sz="3250" b="1" dirty="0">
                <a:latin typeface="Trebuchet MS"/>
                <a:cs typeface="Trebuchet MS"/>
              </a:rPr>
              <a:t> x Carga 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São inversos um do outro, quando há um aumento no tráfego de dados na rede, o </a:t>
            </a:r>
            <a:r>
              <a:rPr lang="pt-BR" sz="3250" b="1" dirty="0" err="1">
                <a:latin typeface="Trebuchet MS"/>
                <a:cs typeface="Trebuchet MS"/>
              </a:rPr>
              <a:t>Throughput</a:t>
            </a:r>
            <a:r>
              <a:rPr lang="pt-BR" sz="3250" b="1" dirty="0">
                <a:latin typeface="Trebuchet MS"/>
                <a:cs typeface="Trebuchet MS"/>
              </a:rPr>
              <a:t> pode ser afetado, isso porque a largura de rede pode se </a:t>
            </a:r>
            <a:r>
              <a:rPr lang="pt-BR" sz="3250" b="1">
                <a:latin typeface="Trebuchet MS"/>
                <a:cs typeface="Trebuchet MS"/>
              </a:rPr>
              <a:t>tornar insuficiente.</a:t>
            </a:r>
            <a:endParaRPr lang="pt-BR" sz="3250" b="1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976511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38200" y="1397297"/>
            <a:ext cx="17145000" cy="124713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000" i="0" spc="-550" dirty="0">
                <a:latin typeface="Sitka Banner" panose="02000505000000020004" pitchFamily="2" charset="0"/>
              </a:rPr>
              <a:t>Camada de Transporte-  C</a:t>
            </a:r>
            <a:r>
              <a:rPr lang="pt-BR" sz="8000" i="0" dirty="0">
                <a:latin typeface="Sitka Banner" panose="02000505000000020004" pitchFamily="2" charset="0"/>
              </a:rPr>
              <a:t>ontrole de Conexão</a:t>
            </a:r>
            <a:endParaRPr sz="80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81200" y="4009920"/>
            <a:ext cx="13072110" cy="22671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Controle de conexão orientada é o envio de controles um para o outro sem haver o lançamento de dados reais. Já o não </a:t>
            </a:r>
            <a:r>
              <a:rPr lang="pt-BR" sz="3200" b="1" dirty="0">
                <a:latin typeface="Trebuchet MS" panose="020B0603020202020204" pitchFamily="34" charset="0"/>
              </a:rPr>
              <a:t>orientado à conexão é que os pacotes são roteados através da rede apenas com base nos algoritmos de em cada nó</a:t>
            </a:r>
            <a:endParaRPr lang="pt-BR" sz="3200" b="1" dirty="0">
              <a:latin typeface="Trebuchet MS" panose="020B060302020202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808192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3000" y="1160135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de Transporte- Endereçamento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30223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O endereçamento se da por meio de portas, podemos pensar nesse exemplo como um apartamento. Com o endereço IP e o endereço da porta, pode somar os mesmos para que se encontre o endereço socket.</a:t>
            </a:r>
          </a:p>
        </p:txBody>
      </p:sp>
    </p:spTree>
    <p:extLst>
      <p:ext uri="{BB962C8B-B14F-4D97-AF65-F5344CB8AC3E}">
        <p14:creationId xmlns:p14="http://schemas.microsoft.com/office/powerpoint/2010/main" val="2492900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4038</TotalTime>
  <Words>315</Words>
  <Application>Microsoft Office PowerPoint</Application>
  <PresentationFormat>Personalizar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Calibri</vt:lpstr>
      <vt:lpstr>Showcard Gothic</vt:lpstr>
      <vt:lpstr>Sitka Banner</vt:lpstr>
      <vt:lpstr>Tahoma</vt:lpstr>
      <vt:lpstr>Trebuchet MS</vt:lpstr>
      <vt:lpstr>Office Theme</vt:lpstr>
      <vt:lpstr>Conexões e redes Eduardo Pereira</vt:lpstr>
      <vt:lpstr>Camada de Transporte- O que é, Para que serve?</vt:lpstr>
      <vt:lpstr>Camada de Transporte– Principais Protocolos</vt:lpstr>
      <vt:lpstr>Camada de Transporte - Congestionamento</vt:lpstr>
      <vt:lpstr>Camada de Transporte- Desempenho de rede</vt:lpstr>
      <vt:lpstr>Camada de Transporte-  Controle de Conexão</vt:lpstr>
      <vt:lpstr>Camada de Transporte- Endereçamento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Quiz de Português Colagem Amarelo e Cinza</dc:title>
  <dc:creator>Eduardo Pereira</dc:creator>
  <cp:keywords>DAFf5v9eg4s,BAFZ0zvI_UE</cp:keywords>
  <cp:lastModifiedBy>EDUARDO PEREIRA NUNES</cp:lastModifiedBy>
  <cp:revision>56</cp:revision>
  <dcterms:created xsi:type="dcterms:W3CDTF">2023-04-17T11:41:46Z</dcterms:created>
  <dcterms:modified xsi:type="dcterms:W3CDTF">2023-05-15T17:14:42Z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2023-04-17T00:00:00Z</vt:filetime>
  </property>
  <property fmtid="{D5CDD505-2E9C-101B-9397-08002B2CF9AE}" pid="3" name="Creator">
    <vt:lpwstr>Canva</vt:lpwstr>
  </property>
  <property fmtid="{D5CDD505-2E9C-101B-9397-08002B2CF9AE}" pid="4" name="LastSaved">
    <vt:filetime>2023-04-17T00:00:00Z</vt:filetime>
  </property>
</Properties>
</file>